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2135" autoAdjust="0"/>
    <p:restoredTop sz="86441" autoAdjust="0"/>
  </p:normalViewPr>
  <p:slideViewPr>
    <p:cSldViewPr>
      <p:cViewPr varScale="1">
        <p:scale>
          <a:sx n="68" d="100"/>
          <a:sy n="68" d="100"/>
        </p:scale>
        <p:origin x="-9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09AF2-0257-483B-9C49-94340657018D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8D7B7E-61A5-4211-93E3-5F5FE99AC20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ACF4-9E23-4522-A06E-C3E611F3B307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24A3-ACD8-4AD4-ADC9-7A35B12C37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ACF4-9E23-4522-A06E-C3E611F3B307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24A3-ACD8-4AD4-ADC9-7A35B12C37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ACF4-9E23-4522-A06E-C3E611F3B307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24A3-ACD8-4AD4-ADC9-7A35B12C37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ACF4-9E23-4522-A06E-C3E611F3B307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24A3-ACD8-4AD4-ADC9-7A35B12C37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ACF4-9E23-4522-A06E-C3E611F3B307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24A3-ACD8-4AD4-ADC9-7A35B12C37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ACF4-9E23-4522-A06E-C3E611F3B307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24A3-ACD8-4AD4-ADC9-7A35B12C37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ACF4-9E23-4522-A06E-C3E611F3B307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24A3-ACD8-4AD4-ADC9-7A35B12C37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ACF4-9E23-4522-A06E-C3E611F3B307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24A3-ACD8-4AD4-ADC9-7A35B12C37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ACF4-9E23-4522-A06E-C3E611F3B307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24A3-ACD8-4AD4-ADC9-7A35B12C37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4AACF4-9E23-4522-A06E-C3E611F3B307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B24A3-ACD8-4AD4-ADC9-7A35B12C37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54AACF4-9E23-4522-A06E-C3E611F3B307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13B24A3-ACD8-4AD4-ADC9-7A35B12C37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54AACF4-9E23-4522-A06E-C3E611F3B307}" type="datetimeFigureOut">
              <a:rPr lang="en-US" smtClean="0"/>
              <a:pPr/>
              <a:t>1/12/2012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13B24A3-ACD8-4AD4-ADC9-7A35B12C37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notenoughgood.com/wp-content/uploads/2011/07/new-palm-oil.jpg" TargetMode="External"/><Relationship Id="rId3" Type="http://schemas.openxmlformats.org/officeDocument/2006/relationships/hyperlink" Target="http://simplesavvy.files.wordpress.com/2009/05/orangutans.jpg?w=490" TargetMode="External"/><Relationship Id="rId7" Type="http://schemas.openxmlformats.org/officeDocument/2006/relationships/hyperlink" Target="http://embassyofindonesia.it/wp-content/uploads/2010/05/Indonesia-Rainforest.jpg" TargetMode="External"/><Relationship Id="rId12" Type="http://schemas.openxmlformats.org/officeDocument/2006/relationships/hyperlink" Target="http://hay9.webs.com/i%20dunno.jpg" TargetMode="External"/><Relationship Id="rId2" Type="http://schemas.openxmlformats.org/officeDocument/2006/relationships/hyperlink" Target="http://img.metro.co.uk/i/pix/2010/03/18/article-1268907495634-0394788D000005DC-651732_636x414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realbollywood.com/2011/03/palm-oil-business-killing-orangutans-patrick-rouxel.html" TargetMode="External"/><Relationship Id="rId11" Type="http://schemas.openxmlformats.org/officeDocument/2006/relationships/hyperlink" Target="http://img.timeinc.net/time/daily/2009/0907/orangutan_0727.jpg" TargetMode="External"/><Relationship Id="rId5" Type="http://schemas.openxmlformats.org/officeDocument/2006/relationships/hyperlink" Target="http://travel.mongabay.com/malaysia/600/borneo_5424a.JPG" TargetMode="External"/><Relationship Id="rId10" Type="http://schemas.openxmlformats.org/officeDocument/2006/relationships/hyperlink" Target="http://i00.i.aliimg.com/photo/v0/110259558/RBD_Palm_Oil.jpg" TargetMode="External"/><Relationship Id="rId4" Type="http://schemas.openxmlformats.org/officeDocument/2006/relationships/hyperlink" Target="http://i.telegraph.co.uk/multimedia/archive/01450/orangutan_1450579c.jpg" TargetMode="External"/><Relationship Id="rId9" Type="http://schemas.openxmlformats.org/officeDocument/2006/relationships/hyperlink" Target="http://assets.panda.org/img/rspo_trademarket_logo_367897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8077200" cy="1673352"/>
          </a:xfrm>
        </p:spPr>
        <p:txBody>
          <a:bodyPr/>
          <a:lstStyle/>
          <a:p>
            <a:pPr algn="ctr"/>
            <a:r>
              <a:rPr lang="en-US" dirty="0" smtClean="0"/>
              <a:t>Orangutans    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47800"/>
          </a:xfrm>
        </p:spPr>
        <p:txBody>
          <a:bodyPr/>
          <a:lstStyle/>
          <a:p>
            <a:r>
              <a:rPr lang="en-US" dirty="0" smtClean="0"/>
              <a:t>http://i00.i.aliimg.co</a:t>
            </a:r>
            <a:endParaRPr lang="en-US" dirty="0"/>
          </a:p>
        </p:txBody>
      </p:sp>
      <p:pic>
        <p:nvPicPr>
          <p:cNvPr id="5122" name="Picture 2" descr="http://www.allaboutwildlife.com/wp-content/uploads/2009/09/OrangsByDoaZo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37265"/>
            <a:ext cx="4191000" cy="4920735"/>
          </a:xfrm>
          <a:prstGeom prst="rect">
            <a:avLst/>
          </a:prstGeom>
          <a:noFill/>
        </p:spPr>
      </p:pic>
      <p:pic>
        <p:nvPicPr>
          <p:cNvPr id="5124" name="Picture 4" descr="http://i.telegraph.co.uk/multimedia/archive/01450/orangutan_1450579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59045" cy="1980842"/>
          </a:xfrm>
          <a:prstGeom prst="rect">
            <a:avLst/>
          </a:prstGeom>
          <a:noFill/>
        </p:spPr>
      </p:pic>
      <p:pic>
        <p:nvPicPr>
          <p:cNvPr id="7" name="Picture 6" descr="orangat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000" y="1828800"/>
            <a:ext cx="3429000" cy="2133600"/>
          </a:xfrm>
          <a:prstGeom prst="rect">
            <a:avLst/>
          </a:prstGeom>
        </p:spPr>
      </p:pic>
      <p:pic>
        <p:nvPicPr>
          <p:cNvPr id="8" name="Picture 7" descr="orangatan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14800" y="3810000"/>
            <a:ext cx="5181600" cy="3048000"/>
          </a:xfrm>
          <a:prstGeom prst="rect">
            <a:avLst/>
          </a:prstGeom>
        </p:spPr>
      </p:pic>
      <p:pic>
        <p:nvPicPr>
          <p:cNvPr id="3" name="Picture 2" descr="http://img.timeinc.net/time/daily/2009/0907/orangutan_072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0"/>
            <a:ext cx="2971800" cy="1676400"/>
          </a:xfrm>
          <a:prstGeom prst="rect">
            <a:avLst/>
          </a:prstGeom>
          <a:noFill/>
        </p:spPr>
      </p:pic>
      <p:pic>
        <p:nvPicPr>
          <p:cNvPr id="4" name="Picture 2" descr="http://hay9.webs.com/i%20dunn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8600" y="1905000"/>
            <a:ext cx="1676400" cy="2430780"/>
          </a:xfrm>
          <a:prstGeom prst="rect">
            <a:avLst/>
          </a:prstGeom>
          <a:noFill/>
        </p:spPr>
      </p:pic>
      <p:pic>
        <p:nvPicPr>
          <p:cNvPr id="12" name="Picture 11" descr="http://img.timeinc.net/time/daily/2009/0907/orangutan_072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152400"/>
            <a:ext cx="2971800" cy="16764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Palm Oil</a:t>
            </a:r>
            <a:endParaRPr lang="en-US" dirty="0"/>
          </a:p>
        </p:txBody>
      </p:sp>
      <p:pic>
        <p:nvPicPr>
          <p:cNvPr id="4" name="Content Placeholder 3" descr="Palm O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28737" y="2182812"/>
            <a:ext cx="6486525" cy="3810000"/>
          </a:xfrm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Orangutan 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/>
            <a:r>
              <a:rPr lang="en-US" dirty="0" smtClean="0"/>
              <a:t>after </a:t>
            </a:r>
            <a:endParaRPr lang="en-US" dirty="0"/>
          </a:p>
        </p:txBody>
      </p:sp>
      <p:pic>
        <p:nvPicPr>
          <p:cNvPr id="1026" name="Picture 2" descr="http://embassyofindonesia.it/wp-content/uploads/2010/05/Indonesia-Rainfores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819400"/>
            <a:ext cx="3618903" cy="2886076"/>
          </a:xfrm>
          <a:prstGeom prst="rect">
            <a:avLst/>
          </a:prstGeom>
          <a:noFill/>
        </p:spPr>
      </p:pic>
      <p:pic>
        <p:nvPicPr>
          <p:cNvPr id="1028" name="Picture 4" descr="http://notenoughgood.com/wp-content/uploads/2011/07/new-palm-o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2895600"/>
            <a:ext cx="4095750" cy="27336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RSPO/CSPO LABEL</a:t>
            </a:r>
            <a:endParaRPr lang="en-US" dirty="0"/>
          </a:p>
        </p:txBody>
      </p:sp>
      <p:pic>
        <p:nvPicPr>
          <p:cNvPr id="4" name="Content Placeholder 3" descr="cspo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676400"/>
            <a:ext cx="4800600" cy="4863766"/>
          </a:xfr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Save The Orangutans</a:t>
            </a:r>
            <a:endParaRPr lang="en-US" dirty="0"/>
          </a:p>
        </p:txBody>
      </p:sp>
      <p:pic>
        <p:nvPicPr>
          <p:cNvPr id="4" name="Content Placeholder 3" descr="orangut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52666" y="1600200"/>
            <a:ext cx="4681534" cy="4648734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" y="6248400"/>
            <a:ext cx="7081515" cy="502919"/>
          </a:xfrm>
        </p:spPr>
        <p:txBody>
          <a:bodyPr/>
          <a:lstStyle/>
          <a:p>
            <a:pPr algn="ctr"/>
            <a:r>
              <a:rPr lang="en-US" sz="2400" dirty="0" smtClean="0"/>
              <a:t>By: Steven Kravitz and Russell Crane </a:t>
            </a:r>
            <a:endParaRPr lang="en-US" sz="24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930409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hlinkClick r:id="rId2"/>
              </a:rPr>
              <a:t>http://img.metro.co.uk/i/pix/2010/03/18/article-1268907495634-0394788D000005DC-651732_636x414.jpg</a:t>
            </a:r>
            <a:endParaRPr lang="en-US" sz="2000" dirty="0" smtClean="0"/>
          </a:p>
          <a:p>
            <a:r>
              <a:rPr lang="en-US" sz="2000" dirty="0" smtClean="0">
                <a:hlinkClick r:id="rId3"/>
              </a:rPr>
              <a:t>http://simplesavvy.files.wordpress.com/2009/05/orangutans.jpg?w=490</a:t>
            </a:r>
            <a:endParaRPr lang="en-US" sz="2000" dirty="0" smtClean="0"/>
          </a:p>
          <a:p>
            <a:r>
              <a:rPr lang="en-US" sz="2000" dirty="0" smtClean="0">
                <a:hlinkClick r:id="rId4"/>
              </a:rPr>
              <a:t>http://i.telegraph.co.uk/multimedia/archive/01450/orangutan_1450579c.jpg</a:t>
            </a:r>
            <a:endParaRPr lang="en-US" sz="2000" dirty="0" smtClean="0"/>
          </a:p>
          <a:p>
            <a:r>
              <a:rPr lang="en-US" sz="2000" dirty="0" smtClean="0">
                <a:hlinkClick r:id="rId5"/>
              </a:rPr>
              <a:t>http://travel.mongabay.com/malaysia/600/borneo_5424a.JPG</a:t>
            </a:r>
            <a:endParaRPr lang="en-US" sz="2000" dirty="0" smtClean="0"/>
          </a:p>
          <a:p>
            <a:r>
              <a:rPr lang="en-US" sz="2000" dirty="0" smtClean="0">
                <a:hlinkClick r:id="rId6"/>
              </a:rPr>
              <a:t>http://www.realbollywood.com/2011/03/palm-oil-business-killing-orangutans-patrick-rouxel.html</a:t>
            </a:r>
            <a:endParaRPr lang="en-US" sz="2000" dirty="0" smtClean="0"/>
          </a:p>
          <a:p>
            <a:r>
              <a:rPr lang="en-US" sz="2000" dirty="0" smtClean="0">
                <a:hlinkClick r:id="rId7"/>
              </a:rPr>
              <a:t>http://embassyofindonesia.it/wp-content/uploads/2010/05/Indonesia-Rainforest.jpg</a:t>
            </a:r>
            <a:endParaRPr lang="en-US" sz="2000" dirty="0" smtClean="0"/>
          </a:p>
          <a:p>
            <a:r>
              <a:rPr lang="en-US" sz="2000" dirty="0" smtClean="0">
                <a:hlinkClick r:id="rId8"/>
              </a:rPr>
              <a:t>http://notenoughgood.com/wp-content/uploads/2011/07/new-palm-oil.jpg</a:t>
            </a:r>
            <a:endParaRPr lang="en-US" sz="2000" dirty="0" smtClean="0"/>
          </a:p>
          <a:p>
            <a:r>
              <a:rPr lang="en-US" sz="2000" dirty="0" smtClean="0">
                <a:hlinkClick r:id="rId9"/>
              </a:rPr>
              <a:t>http://assets.panda.org/img/rspo_trademarket_logo_367897.png</a:t>
            </a:r>
            <a:endParaRPr lang="en-US" sz="2000" dirty="0" smtClean="0"/>
          </a:p>
          <a:p>
            <a:r>
              <a:rPr lang="en-US" sz="2000" dirty="0" smtClean="0">
                <a:hlinkClick r:id="rId10"/>
              </a:rPr>
              <a:t>http://i00.i.aliimg.com/photo/v0/110259558/RBD_Palm_Oil.jpg</a:t>
            </a: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hlinkClick r:id="rId11"/>
              </a:rPr>
              <a:t>http://img.timeinc.net/time/daily/2009/0907/orangutan_0727.jpg</a:t>
            </a:r>
            <a:endParaRPr lang="en-US" sz="2000" dirty="0" smtClean="0"/>
          </a:p>
          <a:p>
            <a:r>
              <a:rPr lang="en-US" sz="2000" dirty="0" smtClean="0">
                <a:hlinkClick r:id="rId12"/>
              </a:rPr>
              <a:t>http://hay9.webs.com/i%20dunno.jpg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1100" dirty="0" smtClean="0"/>
          </a:p>
          <a:p>
            <a:endParaRPr lang="en-US" sz="1100" dirty="0" smtClean="0"/>
          </a:p>
          <a:p>
            <a:endParaRPr lang="en-US" sz="1100" dirty="0" smtClean="0"/>
          </a:p>
          <a:p>
            <a:endParaRPr lang="en-US" sz="1100" dirty="0" smtClean="0"/>
          </a:p>
          <a:p>
            <a:endParaRPr lang="en-US" sz="1100" dirty="0" smtClean="0"/>
          </a:p>
          <a:p>
            <a:endParaRPr lang="en-US" sz="11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158</TotalTime>
  <Words>56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Module</vt:lpstr>
      <vt:lpstr>Orangutans     </vt:lpstr>
      <vt:lpstr>Palm Oil</vt:lpstr>
      <vt:lpstr>Orangutan Home</vt:lpstr>
      <vt:lpstr>RSPO/CSPO LABEL</vt:lpstr>
      <vt:lpstr>Save The Orangutans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Orangutans</dc:title>
  <dc:creator>Student</dc:creator>
  <cp:lastModifiedBy>Teacher</cp:lastModifiedBy>
  <cp:revision>34</cp:revision>
  <dcterms:created xsi:type="dcterms:W3CDTF">2011-12-22T19:17:29Z</dcterms:created>
  <dcterms:modified xsi:type="dcterms:W3CDTF">2012-01-12T20:22:47Z</dcterms:modified>
</cp:coreProperties>
</file>